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BBD2E-F4B4-459F-8058-9CEE03C7CF94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CE8C3-CE3B-4F86-B640-E6B035BD92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hình nền GADT 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600200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Week 5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Unit 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 HOME</a:t>
            </a:r>
          </a:p>
          <a:p>
            <a:endParaRPr lang="en-US" sz="3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 HS TỰ HỌC </a:t>
            </a:r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GV HƯỚNG DẪN</a:t>
            </a:r>
          </a:p>
          <a:p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         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Tuần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5 &amp; 6</a:t>
            </a:r>
          </a:p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             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KHỐI 7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Week 5             Unit 3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AT HOME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HS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GV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hướng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dẫn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– </a:t>
            </a:r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Tiết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15</a:t>
            </a:r>
            <a:endParaRPr lang="en-US" sz="2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A3/ Look at the pictures. Then practice with a partner.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(page 31)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(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Nhìn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vào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tranh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luyện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tập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theo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những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mẫu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câu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sau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a/  Point and say.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What is in the picture?  There is a table./ There are some chairs.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b/ Ask and answer.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Ex: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Is there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 picture ? – Yes, there is.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   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Where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is it?  It is on the wall.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  *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Are there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any books? – Yes, there are.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   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Where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are they? – They are on 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shefl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Use these words to help you.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table, telephone, closet, lamps, armchairs, sink, window, bed, pictures…… </a:t>
            </a:r>
            <a:endParaRPr lang="en-US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Unit 3 tự học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038600"/>
            <a:ext cx="52578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A4/ Play with words.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(HS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nội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dung) (page 32)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Unit 3 tự học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838200"/>
            <a:ext cx="2743200" cy="20573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09800" y="914400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When I come home.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After a day at school.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 come home.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After working hard,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 come home.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Picture 3" descr="D:\Unit 3 tự học 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743200"/>
            <a:ext cx="3352800" cy="2286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5029200"/>
            <a:ext cx="358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delicious smell greets me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When I come home.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Mom is cooking lunch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When I come home.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D:\Unit 3 tự học 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3352801"/>
            <a:ext cx="2514600" cy="2286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324600" y="40386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 forget all my cares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When I come home.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Always happy and safe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When I come home.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Week 6 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Unit 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 HOME</a:t>
            </a:r>
          </a:p>
          <a:p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HS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 GV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hướng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dẫn</a:t>
            </a:r>
            <a:r>
              <a:rPr lang="en-US" sz="2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–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Tiết</a:t>
            </a:r>
            <a:r>
              <a:rPr lang="en-US" sz="24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18</a:t>
            </a:r>
            <a:endParaRPr lang="en-US" sz="2400" b="1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B5/ Listen and Read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(HS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tìm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hiểu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nội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dung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bài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trả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lời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câu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hỏi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 (page 35, 36)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New words: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look for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(v) 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tìm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kiếm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apartment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(n):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căn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hộ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advice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(n):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lời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khuyên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expensive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adj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 =/= cheap 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đắt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=/=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rẻ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of course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dĩ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nhiên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furnished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adj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được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trạng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bị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nội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thất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*</a:t>
            </a:r>
            <a:r>
              <a:rPr lang="en-US" sz="2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suitable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(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adj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):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thích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hợp</a:t>
            </a:r>
            <a:endParaRPr lang="en-US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B6/ Complete the letter using these words:</a:t>
            </a: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Answer: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</a:t>
            </a:r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1/ beautiful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2/ expensive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3/ cheapest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4/ small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5/ big</a:t>
            </a:r>
          </a:p>
          <a:p>
            <a:r>
              <a:rPr lang="en-US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               6/ best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404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14</cp:revision>
  <dcterms:created xsi:type="dcterms:W3CDTF">2021-10-03T03:03:17Z</dcterms:created>
  <dcterms:modified xsi:type="dcterms:W3CDTF">2021-10-09T07:13:17Z</dcterms:modified>
</cp:coreProperties>
</file>